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58" r:id="rId9"/>
    <p:sldId id="265" r:id="rId10"/>
  </p:sldIdLst>
  <p:sldSz cx="6858000" cy="9144000" type="screen4x3"/>
  <p:notesSz cx="10021888" cy="68897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2" d="100"/>
          <a:sy n="82" d="100"/>
        </p:scale>
        <p:origin x="3042" y="10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15" d="100"/>
          <a:sy n="115" d="100"/>
        </p:scale>
        <p:origin x="209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3589" cy="34486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75991" y="0"/>
            <a:ext cx="4343589" cy="34486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44881"/>
            <a:ext cx="4343589" cy="3448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75991" y="6544881"/>
            <a:ext cx="4343589" cy="3448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62806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2818" cy="345684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76750" y="0"/>
            <a:ext cx="4342818" cy="345684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238307C7-0D3E-40E9-BB55-3DAE1ABE3C4D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38613" y="860425"/>
            <a:ext cx="1744662" cy="2325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002189" y="3315692"/>
            <a:ext cx="8017510" cy="2712839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44067"/>
            <a:ext cx="4342818" cy="345683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76750" y="6544067"/>
            <a:ext cx="4342818" cy="345683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1044CDE4-7D49-40FA-8606-4D56FDD340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81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CDE4-7D49-40FA-8606-4D56FDD3408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9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CDE4-7D49-40FA-8606-4D56FDD3408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7925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CDE4-7D49-40FA-8606-4D56FDD3408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621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CDE4-7D49-40FA-8606-4D56FDD3408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153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CDE4-7D49-40FA-8606-4D56FDD3408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90814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CDE4-7D49-40FA-8606-4D56FDD3408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1333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CDE4-7D49-40FA-8606-4D56FDD3408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611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C244-A995-495E-A563-9A7ECE220997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239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7A70-6A2A-48E1-AEF8-92DFE4C57597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49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5771-A8E4-4485-8EF8-99D28A2F34D3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89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47D6-FA2C-493C-B2D9-A1FA394947D1}" type="datetime1">
              <a:rPr lang="ru-RU" smtClean="0"/>
              <a:t>21.02.2022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027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873A5-CBA9-4C5F-8496-4EC099CE114E}" type="datetime1">
              <a:rPr lang="ru-RU" smtClean="0"/>
              <a:t>21.02.2022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211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8F114-20AB-494B-8308-91CE6E7AF0C9}" type="datetime1">
              <a:rPr lang="ru-RU" smtClean="0"/>
              <a:t>21.02.2022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871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3A4E5-5D31-40E0-BA91-614B9206EA4B}" type="datetime1">
              <a:rPr lang="ru-RU" smtClean="0"/>
              <a:t>21.02.2022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497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9A3E-00F9-4F0C-938E-706467853427}" type="datetime1">
              <a:rPr lang="ru-RU" smtClean="0"/>
              <a:t>21.02.2022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829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3E67A-3D1A-47E4-A543-E5B310E73619}" type="datetime1">
              <a:rPr lang="ru-RU" smtClean="0"/>
              <a:t>21.02.2022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817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03B1-DFB7-4BA1-B916-E7D5C998DDE7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803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C12D-0DBE-4A06-AC03-44F1C72C3712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373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4B580-CD8E-42C2-BBAF-2779DD113B3D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77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G"/><Relationship Id="rId4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8640" y="179512"/>
            <a:ext cx="6408712" cy="648072"/>
          </a:xfrm>
        </p:spPr>
        <p:txBody>
          <a:bodyPr>
            <a:noAutofit/>
          </a:bodyPr>
          <a:lstStyle/>
          <a:p>
            <a:pPr algn="l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</a:t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Фотоотчет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проведении мероприятия в рамках выполнения государственного задания на 4 квартал 2021 г.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8640" y="616784"/>
            <a:ext cx="65205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октября 2021 г. в филиале «Дети-Детям» на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Б.Дорогомиловской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д.9 состоялось мероприятие - Литературный вечер и художественная выставка «Любимому учителю», посвященные Дню учителя. С юмором, песнями и стихами занимающиеся Студии «Маленький театр» под руководством педагога Павловой А.И. показали зрителям этюд «Школа» и напомнили, что они все еще маленькие дети и им хочется гулять. Но все же школа поможет им взрослыми стать, чтобы было легче по жизни шагать.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всегда, очень интересно прошла выставка изостудий филиала «Волшебная палитра» (педагог Ефремова Т.В.), «Эскиз» и «Контраст» (педагог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Ронина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А.Л.), клуба прикладного творчества «Сувенир» (педагог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Лойко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А.Е.) </a:t>
            </a:r>
          </a:p>
        </p:txBody>
      </p:sp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5213176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</a:t>
            </a:fld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882" y="3131840"/>
            <a:ext cx="3267470" cy="52732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47" y="2483768"/>
            <a:ext cx="2835961" cy="64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771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5924150" y="8748464"/>
            <a:ext cx="926114" cy="281754"/>
          </a:xfrm>
        </p:spPr>
        <p:txBody>
          <a:bodyPr/>
          <a:lstStyle/>
          <a:p>
            <a:fld id="{50D6083C-7C07-4E3B-85C3-BA3741634227}" type="slidenum">
              <a:rPr lang="ru-RU" smtClean="0"/>
              <a:t>2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3059832"/>
            <a:ext cx="2322258" cy="30963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284" y="3179381"/>
            <a:ext cx="3969060" cy="297679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104" y="179513"/>
            <a:ext cx="2160240" cy="28803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126513"/>
            <a:ext cx="3969060" cy="277604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800" y="6319603"/>
            <a:ext cx="3456384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770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5213176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3</a:t>
            </a:fld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20" y="6058941"/>
            <a:ext cx="3753036" cy="281477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20" y="3131840"/>
            <a:ext cx="3753036" cy="28147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223" y="755576"/>
            <a:ext cx="2672916" cy="35638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20" y="179512"/>
            <a:ext cx="3753036" cy="281477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223" y="4892247"/>
            <a:ext cx="2666757" cy="355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565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5213176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4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60059" y="4671011"/>
            <a:ext cx="3096344" cy="23222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60059" y="1142619"/>
            <a:ext cx="3096344" cy="232225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7" y="6188250"/>
            <a:ext cx="3797662" cy="284824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8" y="3203848"/>
            <a:ext cx="3797662" cy="284824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8" y="179512"/>
            <a:ext cx="3797662" cy="2848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053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5213176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5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6084168"/>
            <a:ext cx="3816424" cy="28623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3149842"/>
            <a:ext cx="3816424" cy="28623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179512"/>
            <a:ext cx="3816424" cy="28623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39598" y="1381082"/>
            <a:ext cx="3275856" cy="245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934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15" y="107504"/>
            <a:ext cx="4128459" cy="309634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15" y="2915816"/>
            <a:ext cx="4128459" cy="3096344"/>
          </a:xfrm>
          <a:prstGeom prst="rect">
            <a:avLst/>
          </a:prstGeom>
        </p:spPr>
      </p:pic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5213176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6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14" y="5823527"/>
            <a:ext cx="4128459" cy="309634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112" y="1052356"/>
            <a:ext cx="2207685" cy="294358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43" y="4545124"/>
            <a:ext cx="2200554" cy="293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64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5213176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7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008" y="179512"/>
            <a:ext cx="3158971" cy="236922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04" y="5076056"/>
            <a:ext cx="5184577" cy="38884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24" y="2616497"/>
            <a:ext cx="3158971" cy="23692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179512"/>
            <a:ext cx="3158971" cy="236922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008" y="2616497"/>
            <a:ext cx="3158971" cy="2369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0902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8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609" y="4271876"/>
            <a:ext cx="2763375" cy="36845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056" y="432048"/>
            <a:ext cx="2780928" cy="37079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6" y="5894784"/>
            <a:ext cx="3612885" cy="270966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7" y="3014465"/>
            <a:ext cx="3612884" cy="270966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164" y="129282"/>
            <a:ext cx="3619367" cy="271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76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04664" y="8167357"/>
            <a:ext cx="625445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филиала «Дети-Детям»                                       </a:t>
            </a:r>
            <a:r>
              <a:rPr lang="ru-RU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Е.Ю.Цыбулькова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6813" y="160750"/>
            <a:ext cx="2606360" cy="347514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160750"/>
            <a:ext cx="3816424" cy="286231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887" y="5580112"/>
            <a:ext cx="1797435" cy="23990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6814" y="3707904"/>
            <a:ext cx="2606360" cy="347514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864" y="3107838"/>
            <a:ext cx="1800200" cy="240026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4" y="3221508"/>
            <a:ext cx="1660941" cy="221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91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747</TotalTime>
  <Words>170</Words>
  <Application>Microsoft Office PowerPoint</Application>
  <PresentationFormat>Экран (4:3)</PresentationFormat>
  <Paragraphs>20</Paragraphs>
  <Slides>9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Тема Office</vt:lpstr>
      <vt:lpstr>                                                                                          Фотоотчет о проведении мероприятия в рамках выполнения государственного задания на 4 квартал 2021 г.  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 июля 2020 года прошел турнир по стритболу  в спортивном зале  ГБОУ ЦО № 1465 по адресу ул. Брянская, д. 10.</dc:title>
  <dc:creator>Asus</dc:creator>
  <cp:lastModifiedBy>Начальник отдела</cp:lastModifiedBy>
  <cp:revision>61</cp:revision>
  <cp:lastPrinted>2022-02-21T11:09:20Z</cp:lastPrinted>
  <dcterms:created xsi:type="dcterms:W3CDTF">2020-09-03T09:00:53Z</dcterms:created>
  <dcterms:modified xsi:type="dcterms:W3CDTF">2022-02-21T11:12:15Z</dcterms:modified>
</cp:coreProperties>
</file>